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64" r:id="rId3"/>
    <p:sldId id="262" r:id="rId4"/>
    <p:sldId id="259" r:id="rId5"/>
    <p:sldId id="272" r:id="rId6"/>
    <p:sldId id="258" r:id="rId7"/>
    <p:sldId id="266" r:id="rId8"/>
    <p:sldId id="274" r:id="rId9"/>
    <p:sldId id="27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75" autoAdjust="0"/>
  </p:normalViewPr>
  <p:slideViewPr>
    <p:cSldViewPr>
      <p:cViewPr>
        <p:scale>
          <a:sx n="114" d="100"/>
          <a:sy n="114" d="100"/>
        </p:scale>
        <p:origin x="-8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CE604-BD9C-4713-B16E-35AE2BDB5C1B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C7FDA-6D39-4409-9ED1-7C087BE59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21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C7FDA-6D39-4409-9ED1-7C087BE59D2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29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E05CF8-32C2-4A8D-B14E-A52767B6C9C1}" type="datetimeFigureOut">
              <a:rPr lang="fr-FR" smtClean="0"/>
              <a:pPr/>
              <a:t>01/03/2019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8ABA6B-2248-47B8-A762-6291942BCF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5CF8-32C2-4A8D-B14E-A52767B6C9C1}" type="datetimeFigureOut">
              <a:rPr lang="fr-FR" smtClean="0"/>
              <a:pPr/>
              <a:t>01/03/2019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BA6B-2248-47B8-A762-6291942BCF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5CF8-32C2-4A8D-B14E-A52767B6C9C1}" type="datetimeFigureOut">
              <a:rPr lang="fr-FR" smtClean="0"/>
              <a:pPr/>
              <a:t>01/03/2019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BA6B-2248-47B8-A762-6291942BCF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E05CF8-32C2-4A8D-B14E-A52767B6C9C1}" type="datetimeFigureOut">
              <a:rPr lang="fr-FR" smtClean="0"/>
              <a:pPr/>
              <a:t>01/03/2019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8ABA6B-2248-47B8-A762-6291942BCF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E05CF8-32C2-4A8D-B14E-A52767B6C9C1}" type="datetimeFigureOut">
              <a:rPr lang="fr-FR" smtClean="0"/>
              <a:pPr/>
              <a:t>01/03/2019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8ABA6B-2248-47B8-A762-6291942BCF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5CF8-32C2-4A8D-B14E-A52767B6C9C1}" type="datetimeFigureOut">
              <a:rPr lang="fr-FR" smtClean="0"/>
              <a:pPr/>
              <a:t>01/03/2019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BA6B-2248-47B8-A762-6291942BCF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5CF8-32C2-4A8D-B14E-A52767B6C9C1}" type="datetimeFigureOut">
              <a:rPr lang="fr-FR" smtClean="0"/>
              <a:pPr/>
              <a:t>01/03/2019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BA6B-2248-47B8-A762-6291942BCF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E05CF8-32C2-4A8D-B14E-A52767B6C9C1}" type="datetimeFigureOut">
              <a:rPr lang="fr-FR" smtClean="0"/>
              <a:pPr/>
              <a:t>01/03/2019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8ABA6B-2248-47B8-A762-6291942BCF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5CF8-32C2-4A8D-B14E-A52767B6C9C1}" type="datetimeFigureOut">
              <a:rPr lang="fr-FR" smtClean="0"/>
              <a:pPr/>
              <a:t>01/03/2019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BA6B-2248-47B8-A762-6291942BCF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E05CF8-32C2-4A8D-B14E-A52767B6C9C1}" type="datetimeFigureOut">
              <a:rPr lang="fr-FR" smtClean="0"/>
              <a:pPr/>
              <a:t>01/03/2019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8ABA6B-2248-47B8-A762-6291942BCF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E05CF8-32C2-4A8D-B14E-A52767B6C9C1}" type="datetimeFigureOut">
              <a:rPr lang="fr-FR" smtClean="0"/>
              <a:pPr/>
              <a:t>01/03/2019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8ABA6B-2248-47B8-A762-6291942BCF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E05CF8-32C2-4A8D-B14E-A52767B6C9C1}" type="datetimeFigureOut">
              <a:rPr lang="fr-FR" smtClean="0"/>
              <a:pPr/>
              <a:t>01/03/2019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8ABA6B-2248-47B8-A762-6291942BCF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5736" y="188640"/>
            <a:ext cx="6172200" cy="5976664"/>
          </a:xfrm>
        </p:spPr>
        <p:txBody>
          <a:bodyPr>
            <a:noAutofit/>
          </a:bodyPr>
          <a:lstStyle/>
          <a:p>
            <a:r>
              <a:rPr lang="fr-FR" sz="6000" dirty="0" smtClean="0">
                <a:latin typeface="Belwe Lt BT" pitchFamily="18" charset="0"/>
              </a:rPr>
              <a:t>Section Sportive Rugby</a:t>
            </a:r>
            <a:r>
              <a:rPr lang="fr-FR" sz="4000" dirty="0" smtClean="0">
                <a:latin typeface="Belwe Lt BT" pitchFamily="18" charset="0"/>
              </a:rPr>
              <a:t/>
            </a:r>
            <a:br>
              <a:rPr lang="fr-FR" sz="4000" dirty="0" smtClean="0">
                <a:latin typeface="Belwe Lt BT" pitchFamily="18" charset="0"/>
              </a:rPr>
            </a:br>
            <a:r>
              <a:rPr lang="fr-FR" sz="4000" dirty="0" smtClean="0">
                <a:latin typeface="Belwe Lt BT" pitchFamily="18" charset="0"/>
              </a:rPr>
              <a:t> lycée de Cornouaille</a:t>
            </a:r>
            <a:r>
              <a:rPr lang="fr-FR" sz="5400" dirty="0" smtClean="0">
                <a:latin typeface="Belwe Lt BT" pitchFamily="18" charset="0"/>
              </a:rPr>
              <a:t/>
            </a:r>
            <a:br>
              <a:rPr lang="fr-FR" sz="5400" dirty="0" smtClean="0">
                <a:latin typeface="Belwe Lt BT" pitchFamily="18" charset="0"/>
              </a:rPr>
            </a:br>
            <a:r>
              <a:rPr lang="fr-FR" sz="7200" dirty="0" smtClean="0">
                <a:latin typeface="Belwe Lt BT" pitchFamily="18" charset="0"/>
              </a:rPr>
              <a:t/>
            </a:r>
            <a:br>
              <a:rPr lang="fr-FR" sz="7200" dirty="0" smtClean="0">
                <a:latin typeface="Belwe Lt BT" pitchFamily="18" charset="0"/>
              </a:rPr>
            </a:br>
            <a:r>
              <a:rPr lang="fr-FR" sz="5400" dirty="0" err="1" smtClean="0">
                <a:latin typeface="Belwe Lt BT" pitchFamily="18" charset="0"/>
              </a:rPr>
              <a:t>Reussir</a:t>
            </a:r>
            <a:r>
              <a:rPr lang="fr-FR" sz="5400" dirty="0" smtClean="0">
                <a:latin typeface="Belwe Lt BT" pitchFamily="18" charset="0"/>
              </a:rPr>
              <a:t> ses </a:t>
            </a:r>
            <a:r>
              <a:rPr lang="fr-FR" sz="5400" dirty="0" err="1" smtClean="0">
                <a:latin typeface="Belwe Lt BT" pitchFamily="18" charset="0"/>
              </a:rPr>
              <a:t>etudes</a:t>
            </a:r>
            <a:r>
              <a:rPr lang="fr-FR" sz="5400" dirty="0" smtClean="0">
                <a:latin typeface="Belwe Lt BT" pitchFamily="18" charset="0"/>
              </a:rPr>
              <a:t> et sa passion !!</a:t>
            </a:r>
            <a:endParaRPr lang="fr-FR" sz="7200" dirty="0">
              <a:latin typeface="Belwe Lt BT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22" y="4941168"/>
            <a:ext cx="1386086" cy="17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u="sng" dirty="0" smtClean="0"/>
              <a:t>Les intervenants </a:t>
            </a:r>
            <a:r>
              <a:rPr lang="fr-FR" sz="5400" dirty="0" smtClean="0"/>
              <a:t>: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3600" dirty="0" smtClean="0"/>
              <a:t>Mr Josse, Proviseur du Lycée de Cornouaille.</a:t>
            </a:r>
          </a:p>
          <a:p>
            <a:r>
              <a:rPr lang="fr-FR" sz="3600" dirty="0" smtClean="0"/>
              <a:t>Mr </a:t>
            </a:r>
            <a:r>
              <a:rPr lang="fr-FR" sz="3600" dirty="0" err="1" smtClean="0"/>
              <a:t>Bastard</a:t>
            </a:r>
            <a:r>
              <a:rPr lang="fr-FR" sz="3600" dirty="0" smtClean="0"/>
              <a:t>, Professeur EPS du Lycée.</a:t>
            </a:r>
          </a:p>
          <a:p>
            <a:r>
              <a:rPr lang="fr-FR" sz="3600" dirty="0" smtClean="0"/>
              <a:t>Mr </a:t>
            </a:r>
            <a:r>
              <a:rPr lang="fr-FR" sz="3600" dirty="0" err="1" smtClean="0"/>
              <a:t>Donnart</a:t>
            </a:r>
            <a:r>
              <a:rPr lang="fr-FR" sz="3600" dirty="0" smtClean="0"/>
              <a:t>, Gestion administratif de la section.</a:t>
            </a:r>
          </a:p>
          <a:p>
            <a:r>
              <a:rPr lang="fr-FR" sz="3600" dirty="0" smtClean="0"/>
              <a:t>Mr </a:t>
            </a:r>
            <a:r>
              <a:rPr lang="fr-FR" sz="3600" dirty="0" err="1" smtClean="0"/>
              <a:t>Quénhervé</a:t>
            </a:r>
            <a:r>
              <a:rPr lang="fr-FR" sz="3600" dirty="0" smtClean="0"/>
              <a:t>, Président du CD29</a:t>
            </a:r>
          </a:p>
          <a:p>
            <a:r>
              <a:rPr lang="fr-FR" sz="3600" dirty="0" smtClean="0"/>
              <a:t>Mme </a:t>
            </a:r>
            <a:r>
              <a:rPr lang="fr-FR" sz="3600" dirty="0" err="1" smtClean="0"/>
              <a:t>Caroff</a:t>
            </a:r>
            <a:r>
              <a:rPr lang="fr-FR" sz="3600" dirty="0" smtClean="0"/>
              <a:t>, Responsable scolaire</a:t>
            </a:r>
          </a:p>
          <a:p>
            <a:r>
              <a:rPr lang="fr-FR" sz="3600" dirty="0" smtClean="0"/>
              <a:t>Mr </a:t>
            </a:r>
            <a:r>
              <a:rPr lang="fr-FR" sz="3600" dirty="0" err="1" smtClean="0"/>
              <a:t>Ressant</a:t>
            </a:r>
            <a:r>
              <a:rPr lang="fr-FR" sz="3600" dirty="0" smtClean="0"/>
              <a:t>, Educateur sportif</a:t>
            </a:r>
            <a:endParaRPr lang="fr-FR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400" u="sng" dirty="0" smtClean="0"/>
              <a:t>Les objectifs depuis  7 ans </a:t>
            </a:r>
            <a:r>
              <a:rPr lang="fr-FR" sz="4400" dirty="0" smtClean="0"/>
              <a:t>:</a:t>
            </a:r>
          </a:p>
          <a:p>
            <a:pPr>
              <a:buNone/>
            </a:pPr>
            <a:endParaRPr lang="fr-FR" sz="3600" dirty="0" smtClean="0"/>
          </a:p>
          <a:p>
            <a:r>
              <a:rPr lang="fr-FR" sz="4000" dirty="0" smtClean="0"/>
              <a:t>Arriver à concilier le scolaire et le sport.</a:t>
            </a:r>
          </a:p>
          <a:p>
            <a:r>
              <a:rPr lang="fr-FR" sz="4000" dirty="0" smtClean="0"/>
              <a:t>Progresser en Rugby (technique, physique, mental)</a:t>
            </a:r>
          </a:p>
          <a:p>
            <a:r>
              <a:rPr lang="fr-FR" sz="4000" dirty="0" smtClean="0"/>
              <a:t>Placer le jeune en situation de réussite et d’autonomie .</a:t>
            </a:r>
          </a:p>
          <a:p>
            <a:r>
              <a:rPr lang="fr-FR" sz="4000" dirty="0" smtClean="0"/>
              <a:t>Préparation à la formation</a:t>
            </a:r>
          </a:p>
          <a:p>
            <a:pPr marL="0" indent="0">
              <a:buNone/>
            </a:pPr>
            <a:endParaRPr lang="fr-FR" sz="4000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Participation des </a:t>
            </a:r>
            <a:r>
              <a:rPr lang="fr-FR" dirty="0" err="1" smtClean="0"/>
              <a:t>eleves</a:t>
            </a:r>
            <a:r>
              <a:rPr lang="fr-FR" dirty="0" smtClean="0"/>
              <a:t> aux </a:t>
            </a:r>
            <a:r>
              <a:rPr lang="fr-FR" dirty="0" err="1" smtClean="0"/>
              <a:t>differents</a:t>
            </a:r>
            <a:r>
              <a:rPr lang="fr-FR" dirty="0" smtClean="0"/>
              <a:t> animations proposer par le </a:t>
            </a:r>
            <a:r>
              <a:rPr lang="fr-FR" dirty="0" err="1" smtClean="0"/>
              <a:t>departement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Interventions Scolaires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Manifestations de développement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100" name="Picture 4" descr="C:\Users\mick\Desktop\scolair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3600400" cy="2232248"/>
          </a:xfrm>
          <a:prstGeom prst="rect">
            <a:avLst/>
          </a:prstGeom>
          <a:noFill/>
        </p:spPr>
      </p:pic>
      <p:pic>
        <p:nvPicPr>
          <p:cNvPr id="4101" name="Picture 5" descr="C:\Users\mick\Desktop\st 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33056"/>
            <a:ext cx="2520280" cy="2520280"/>
          </a:xfrm>
          <a:prstGeom prst="rect">
            <a:avLst/>
          </a:prstGeom>
          <a:noFill/>
        </p:spPr>
      </p:pic>
      <p:pic>
        <p:nvPicPr>
          <p:cNvPr id="7170" name="Picture 2" descr="C:\Users\user\Desktop\anim qper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anim qp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b="1" dirty="0" smtClean="0"/>
              <a:t>Mixité au sein de la section sportive </a:t>
            </a:r>
            <a:endParaRPr lang="fr-FR" sz="3200" b="1" dirty="0"/>
          </a:p>
        </p:txBody>
      </p:sp>
      <p:pic>
        <p:nvPicPr>
          <p:cNvPr id="8196" name="Picture 4" descr="C:\Users\user\Desktop\TIC 2018\fille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55784"/>
            <a:ext cx="3744416" cy="23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TIC 2018\cadett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3745503" cy="257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TIC 2018\filles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3744416" cy="257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cadet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55784"/>
            <a:ext cx="3673496" cy="23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Nous proposons </a:t>
            </a:r>
            <a:r>
              <a:rPr lang="fr-FR" dirty="0" err="1" smtClean="0"/>
              <a:t>differentes</a:t>
            </a:r>
            <a:r>
              <a:rPr lang="fr-FR" dirty="0" smtClean="0"/>
              <a:t> formations aux </a:t>
            </a:r>
            <a:r>
              <a:rPr lang="fr-FR" dirty="0" err="1" smtClean="0"/>
              <a:t>eleves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lang="fr-FR" dirty="0" smtClean="0"/>
              <a:t>Formation à la Prévention et Secours Civique  </a:t>
            </a:r>
            <a:r>
              <a:rPr lang="fr-FR" sz="1600" dirty="0" smtClean="0"/>
              <a:t>(PSC1)</a:t>
            </a:r>
            <a:endParaRPr lang="fr-FR" dirty="0" smtClean="0"/>
          </a:p>
          <a:p>
            <a:r>
              <a:rPr lang="fr-FR" dirty="0" smtClean="0"/>
              <a:t>Brevet Aptitude aux Fonctions d’Animateurs </a:t>
            </a:r>
            <a:r>
              <a:rPr lang="fr-FR" sz="1600" dirty="0" smtClean="0"/>
              <a:t>(BAFA)</a:t>
            </a:r>
          </a:p>
          <a:p>
            <a:r>
              <a:rPr lang="fr-FR" dirty="0" smtClean="0"/>
              <a:t>Formation à l’Arbitrage</a:t>
            </a:r>
          </a:p>
          <a:p>
            <a:r>
              <a:rPr lang="fr-FR" dirty="0" smtClean="0"/>
              <a:t>Formation d’Éducateur Fédéral – École de Rugby</a:t>
            </a:r>
          </a:p>
          <a:p>
            <a:endParaRPr lang="fr-FR" dirty="0"/>
          </a:p>
        </p:txBody>
      </p:sp>
      <p:pic>
        <p:nvPicPr>
          <p:cNvPr id="5122" name="Picture 2" descr="C:\Users\mick\Desktop\ps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73016"/>
            <a:ext cx="3744416" cy="2808312"/>
          </a:xfrm>
          <a:prstGeom prst="rect">
            <a:avLst/>
          </a:prstGeom>
          <a:noFill/>
        </p:spPr>
      </p:pic>
      <p:pic>
        <p:nvPicPr>
          <p:cNvPr id="5" name="Picture 2" descr="C:\Users\mick\Desktop\scolai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3672408" cy="27851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Champion </a:t>
            </a:r>
            <a:r>
              <a:rPr lang="fr-FR" sz="3600" b="1" dirty="0" err="1" smtClean="0"/>
              <a:t>inter-pôle</a:t>
            </a:r>
            <a:r>
              <a:rPr lang="fr-FR" sz="3600" b="1" dirty="0" smtClean="0"/>
              <a:t> 2016/2017</a:t>
            </a:r>
            <a:endParaRPr lang="fr-FR" sz="3600" b="1" dirty="0"/>
          </a:p>
        </p:txBody>
      </p:sp>
      <p:pic>
        <p:nvPicPr>
          <p:cNvPr id="1026" name="Picture 2" descr="C:\Users\user\AppData\Local\Temp\7zEC7673FEF\finales lyce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7499176" cy="498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séances au stade de </a:t>
            </a:r>
            <a:r>
              <a:rPr lang="fr-FR" dirty="0" err="1" smtClean="0"/>
              <a:t>creach</a:t>
            </a:r>
            <a:r>
              <a:rPr lang="fr-FR" dirty="0" smtClean="0"/>
              <a:t> </a:t>
            </a:r>
            <a:r>
              <a:rPr lang="fr-FR" dirty="0" err="1" smtClean="0"/>
              <a:t>gwen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3" y="1318286"/>
            <a:ext cx="2686685" cy="14756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06681"/>
            <a:ext cx="2592288" cy="15121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3" y="4593456"/>
            <a:ext cx="2686685" cy="15907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3" y="2936720"/>
            <a:ext cx="2686685" cy="150867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25" y="4593456"/>
            <a:ext cx="2820268" cy="15907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18286"/>
            <a:ext cx="2592288" cy="14756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24" y="1318286"/>
            <a:ext cx="2820269" cy="147561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93456"/>
            <a:ext cx="2592288" cy="159078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24" y="2906681"/>
            <a:ext cx="282026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1872208" cy="223646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58417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5400" b="1" u="sng" dirty="0" smtClean="0"/>
              <a:t>Journée de détection</a:t>
            </a:r>
            <a:br>
              <a:rPr lang="fr-FR" sz="5400" b="1" u="sng" dirty="0" smtClean="0"/>
            </a:br>
            <a:r>
              <a:rPr lang="fr-FR" sz="5400" b="1" u="sng" dirty="0" smtClean="0"/>
              <a:t>P</a:t>
            </a:r>
            <a:r>
              <a:rPr lang="fr-FR" sz="5400" b="1" u="sng" dirty="0"/>
              <a:t>ô</a:t>
            </a:r>
            <a:r>
              <a:rPr lang="fr-FR" sz="5400" b="1" u="sng" dirty="0" smtClean="0"/>
              <a:t>le Cornouaille  </a:t>
            </a:r>
            <a:endParaRPr lang="fr-FR" sz="54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7467600" cy="44417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fr-FR" sz="1100" dirty="0" smtClean="0"/>
          </a:p>
          <a:p>
            <a:pPr marL="0" indent="0" algn="ctr">
              <a:buNone/>
            </a:pPr>
            <a:r>
              <a:rPr lang="fr-FR" sz="4800" b="1" u="sng" dirty="0" smtClean="0"/>
              <a:t>Le Mercredi 3 Avril </a:t>
            </a:r>
            <a:r>
              <a:rPr lang="fr-FR" sz="4800" b="1" u="sng" dirty="0" smtClean="0"/>
              <a:t>2019</a:t>
            </a:r>
            <a:endParaRPr lang="fr-FR" sz="4800" b="1" u="sng" dirty="0" smtClean="0"/>
          </a:p>
          <a:p>
            <a:pPr marL="0" indent="0" algn="ctr">
              <a:buNone/>
            </a:pPr>
            <a:endParaRPr lang="fr-FR" sz="4000" dirty="0" smtClean="0"/>
          </a:p>
          <a:p>
            <a:pPr marL="0" indent="0" algn="ctr">
              <a:buNone/>
            </a:pPr>
            <a:r>
              <a:rPr lang="fr-FR" sz="4000" u="sng" dirty="0" smtClean="0"/>
              <a:t>De 14h à 15h30</a:t>
            </a:r>
          </a:p>
          <a:p>
            <a:pPr marL="0" indent="0" algn="ctr">
              <a:buNone/>
            </a:pPr>
            <a:r>
              <a:rPr lang="fr-FR" sz="4000" dirty="0" smtClean="0"/>
              <a:t> </a:t>
            </a:r>
          </a:p>
          <a:p>
            <a:pPr marL="0" indent="0" algn="ctr">
              <a:buNone/>
            </a:pPr>
            <a:r>
              <a:rPr lang="fr-FR" dirty="0" smtClean="0"/>
              <a:t>Stade de </a:t>
            </a:r>
            <a:r>
              <a:rPr lang="fr-FR" dirty="0" err="1" smtClean="0"/>
              <a:t>Creac’h</a:t>
            </a:r>
            <a:r>
              <a:rPr lang="fr-FR" dirty="0" smtClean="0"/>
              <a:t> Gwen </a:t>
            </a:r>
          </a:p>
          <a:p>
            <a:pPr marL="0" indent="0" algn="ctr">
              <a:buNone/>
            </a:pPr>
            <a:r>
              <a:rPr lang="fr-FR" dirty="0" smtClean="0"/>
              <a:t>59 allée </a:t>
            </a:r>
            <a:r>
              <a:rPr lang="fr-FR" dirty="0" err="1" smtClean="0"/>
              <a:t>Loic</a:t>
            </a:r>
            <a:r>
              <a:rPr lang="fr-FR" dirty="0" smtClean="0"/>
              <a:t> </a:t>
            </a:r>
            <a:r>
              <a:rPr lang="fr-FR" dirty="0" err="1" smtClean="0"/>
              <a:t>Caradec</a:t>
            </a:r>
            <a:r>
              <a:rPr lang="fr-FR" dirty="0" smtClean="0"/>
              <a:t> </a:t>
            </a:r>
          </a:p>
          <a:p>
            <a:pPr marL="0" indent="0" algn="ctr">
              <a:buNone/>
            </a:pPr>
            <a:r>
              <a:rPr lang="fr-FR" dirty="0" smtClean="0"/>
              <a:t>29000 QUIMPER</a:t>
            </a:r>
          </a:p>
          <a:p>
            <a:pPr marL="0" indent="0" algn="ctr">
              <a:buNone/>
            </a:pPr>
            <a:r>
              <a:rPr lang="fr-FR" dirty="0" smtClean="0"/>
              <a:t>          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                      </a:t>
            </a:r>
            <a:r>
              <a:rPr lang="fr-FR" sz="2600" dirty="0" smtClean="0"/>
              <a:t>Ouvert aux garçons et filles né(e)s en 2004 et 2003</a:t>
            </a:r>
            <a:endParaRPr lang="fr-FR" dirty="0" smtClean="0"/>
          </a:p>
          <a:p>
            <a:pPr marL="0" indent="0" algn="ctr">
              <a:buNone/>
            </a:pPr>
            <a:endParaRPr lang="fr-FR" sz="5400" dirty="0" smtClean="0"/>
          </a:p>
        </p:txBody>
      </p:sp>
    </p:spTree>
    <p:extLst>
      <p:ext uri="{BB962C8B-B14F-4D97-AF65-F5344CB8AC3E}">
        <p14:creationId xmlns:p14="http://schemas.microsoft.com/office/powerpoint/2010/main" val="21011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345</TotalTime>
  <Words>191</Words>
  <Application>Microsoft Office PowerPoint</Application>
  <PresentationFormat>Affichage à l'écran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Oriel</vt:lpstr>
      <vt:lpstr>Section Sportive Rugby  lycée de Cornouaille  Reussir ses etudes et sa passion !!</vt:lpstr>
      <vt:lpstr>Les intervenants :</vt:lpstr>
      <vt:lpstr>Présentation PowerPoint</vt:lpstr>
      <vt:lpstr>Participation des eleves aux differents animations proposer par le departement…</vt:lpstr>
      <vt:lpstr>Mixité au sein de la section sportive </vt:lpstr>
      <vt:lpstr>Nous proposons differentes formations aux eleves :</vt:lpstr>
      <vt:lpstr>Champion inter-pôle 2016/2017</vt:lpstr>
      <vt:lpstr>Les séances au stade de creach gwen </vt:lpstr>
      <vt:lpstr>Journée de détection Pôle Cornouaille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mick</dc:creator>
  <cp:lastModifiedBy>user</cp:lastModifiedBy>
  <cp:revision>44</cp:revision>
  <dcterms:created xsi:type="dcterms:W3CDTF">2016-01-28T13:19:29Z</dcterms:created>
  <dcterms:modified xsi:type="dcterms:W3CDTF">2019-03-01T13:34:28Z</dcterms:modified>
</cp:coreProperties>
</file>